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6" r:id="rId33"/>
    <p:sldId id="337" r:id="rId34"/>
    <p:sldId id="338" r:id="rId35"/>
    <p:sldId id="313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1" r:id="rId50"/>
    <p:sldId id="272" r:id="rId51"/>
    <p:sldId id="273" r:id="rId52"/>
    <p:sldId id="276" r:id="rId53"/>
    <p:sldId id="274" r:id="rId54"/>
    <p:sldId id="27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5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64.png"/><Relationship Id="rId7" Type="http://schemas.openxmlformats.org/officeDocument/2006/relationships/image" Target="../media/image12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02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v0.51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v0.52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641" y="362582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170" y="381072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" y="381072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413887" y="0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2.4, 2.6, 2.8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753DA0F-ED07-3914-9F25-413A847F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257" y="720797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8C284C9-4AF6-EA28-827B-B8B57437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231" y="778260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FAB52F-4C60-D17B-2EB7-7CC530215FFC}"/>
              </a:ext>
            </a:extLst>
          </p:cNvPr>
          <p:cNvSpPr txBox="1"/>
          <p:nvPr/>
        </p:nvSpPr>
        <p:spPr>
          <a:xfrm>
            <a:off x="6654322" y="933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E423CE-B24F-1126-25ED-21203F0B4670}"/>
              </a:ext>
            </a:extLst>
          </p:cNvPr>
          <p:cNvSpPr txBox="1"/>
          <p:nvPr/>
        </p:nvSpPr>
        <p:spPr>
          <a:xfrm>
            <a:off x="9569863" y="818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71698" y="4211031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779810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c0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34" y="2420161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3714033" y="208208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7B3289AB-C688-AE45-59EB-BECE402F0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10" y="2420161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89981A-3093-B1B8-DB36-4D52D3A240A9}"/>
              </a:ext>
            </a:extLst>
          </p:cNvPr>
          <p:cNvSpPr txBox="1"/>
          <p:nvPr/>
        </p:nvSpPr>
        <p:spPr>
          <a:xfrm>
            <a:off x="2006139" y="20508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147727" y="2030123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" y="2420160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C446D4-E75D-783C-58A9-CC8EEDC4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617" y="4580363"/>
            <a:ext cx="2786973" cy="221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717825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66783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999" y="4506031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27" y="4483133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66DA1B4-B4AE-0954-BDE4-66FFF5DB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316" y="447527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6D1966-0F22-716F-4BC5-9FCDF1E05452}"/>
              </a:ext>
            </a:extLst>
          </p:cNvPr>
          <p:cNvSpPr txBox="1"/>
          <p:nvPr/>
        </p:nvSpPr>
        <p:spPr>
          <a:xfrm>
            <a:off x="3822279" y="870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v3 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C0EDD-3BDC-6421-3BF3-4F55A0FFB3A2}"/>
              </a:ext>
            </a:extLst>
          </p:cNvPr>
          <p:cNvSpPr txBox="1"/>
          <p:nvPr/>
        </p:nvSpPr>
        <p:spPr>
          <a:xfrm>
            <a:off x="6865083" y="78195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v4 c0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06AB9E-CF12-FF6E-0E05-BA5300044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316" y="2419609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D8E3DA7-FD72-C8BE-38E5-5729E9299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316" y="4391691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9B040DC-93FE-2A33-1128-43D4E280E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498" y="2583971"/>
            <a:ext cx="2320367" cy="16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40BECC0-3036-EAE6-F7FB-C65191752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10" y="456356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FABCDB9-0B17-C5D9-801C-F1F3328DB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09" y="2419609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3D5BDDD-2C0B-26CF-68B4-D13842A0B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08" y="4357826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366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8B23064-4FD3-2F78-01C8-255F613FF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45" y="3429000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33E2B4-85E0-2EFD-56AB-E9EE7308B5E3}"/>
              </a:ext>
            </a:extLst>
          </p:cNvPr>
          <p:cNvSpPr txBox="1"/>
          <p:nvPr/>
        </p:nvSpPr>
        <p:spPr>
          <a:xfrm>
            <a:off x="6021238" y="3059668"/>
            <a:ext cx="229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b25v4</a:t>
            </a:r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5673</TotalTime>
  <Words>825</Words>
  <Application>Microsoft Office PowerPoint</Application>
  <PresentationFormat>Widescreen</PresentationFormat>
  <Paragraphs>201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93</cp:revision>
  <dcterms:created xsi:type="dcterms:W3CDTF">2022-05-19T15:06:45Z</dcterms:created>
  <dcterms:modified xsi:type="dcterms:W3CDTF">2022-11-07T20:18:41Z</dcterms:modified>
</cp:coreProperties>
</file>